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176F-4596-4972-AB59-725941902595}" type="datetimeFigureOut">
              <a:rPr lang="en-US" smtClean="0"/>
              <a:t>5/18/2026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75CCE-279A-4189-AEFB-B9479A13D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3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75CCE-279A-4189-AEFB-B9479A13D3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7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D5BEE-E119-43A4-B44C-79871ED4F2B6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2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25B3-76D7-47CE-B66D-9A3BBD004033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A22F-7539-47D3-9729-0E1B9A8DB361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75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467D-FDD2-4A60-BADE-AAF598DF5DD2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0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4DE6-4F3B-4843-B769-849C5704D5F2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9183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6DD1-BE25-40A4-BA85-2B315D357BCA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5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DD4B6-A0F1-46D3-9F0F-92D98B7B0C08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9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B41A1-FF0D-42AE-9D93-C48EB1907E58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0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0031-10AA-4C1A-86B6-85C083974634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6944-EBE9-4321-A054-F80C6E68B31F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9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C696-8D4D-4728-8525-155CBC8E1C1E}" type="datetime1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0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6891-51D6-4F9A-AB61-15A0F29F289F}" type="datetime1">
              <a:rPr lang="en-US" smtClean="0"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8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F207-B360-42EA-BB6E-6C281C364592}" type="datetime1">
              <a:rPr lang="en-US" smtClean="0"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8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24A1-23A1-424C-A53F-EE909D472E10}" type="datetime1">
              <a:rPr lang="en-US" smtClean="0"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9796-37A0-4B65-A0F1-34A9084ECC1A}" type="datetime1">
              <a:rPr lang="en-US" smtClean="0"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Shahbodaghi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73D5-CBD8-4928-9E04-FFF6B2944FC5}" type="datetime1">
              <a:rPr lang="en-US" smtClean="0"/>
              <a:t>5/18/2026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4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09FB-BDC4-496D-A987-6FA922F16329}" type="datetime1">
              <a:rPr lang="en-US" smtClean="0"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Shahbodaghi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5429DA-695A-47D9-BD42-FEACA419D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5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120463"/>
            <a:ext cx="7766936" cy="1267896"/>
          </a:xfrm>
        </p:spPr>
        <p:txBody>
          <a:bodyPr/>
          <a:lstStyle/>
          <a:p>
            <a:pPr algn="ctr"/>
            <a:r>
              <a:rPr kumimoji="0" lang="fa-IR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2  Arash" panose="00000400000000000000" pitchFamily="2" charset="-78"/>
              </a:rPr>
              <a:t>ارائه مدل کتابدار داده برای مدیریت داده های پژوهشی</a:t>
            </a:r>
            <a:endParaRPr lang="en-US" sz="4800" dirty="0">
              <a:latin typeface="Times New Roman" panose="02020603050405020304" pitchFamily="18" charset="0"/>
              <a:cs typeface="2  Arash" panose="00000400000000000000" pitchFamily="2" charset="-7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15998" y="2604171"/>
            <a:ext cx="7766936" cy="353732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a-I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مجری: دکتر اعظم شاهبداغی </a:t>
            </a:r>
          </a:p>
          <a:p>
            <a:pPr algn="ctr"/>
            <a:r>
              <a:rPr lang="fa-I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عضو هیات علمی گروه کتابداری و اطلاع رسانی پزشکی</a:t>
            </a:r>
          </a:p>
          <a:p>
            <a:pPr algn="ctr"/>
            <a:r>
              <a:rPr lang="fa-I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مقاله مستخرج از طرح: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Expected Competencies and Capabilities of Data Librarians in Research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Management According to the Harvard Biomedical Data Life</a:t>
            </a:r>
          </a:p>
          <a:p>
            <a:pPr algn="ctr"/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Cycle: A Scoping Review</a:t>
            </a:r>
            <a:r>
              <a:rPr lang="fa-IR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Payavard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Salamat 18 (5), 1-18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Shahbodaghi</a:t>
            </a:r>
            <a:endParaRPr lang="en-US" dirty="0"/>
          </a:p>
        </p:txBody>
      </p:sp>
      <p:pic>
        <p:nvPicPr>
          <p:cNvPr id="3" name="Voice 015">
            <a:hlinkClick r:id="" action="ppaction://media"/>
            <a:extLst>
              <a:ext uri="{FF2B5EF4-FFF2-40B4-BE49-F238E27FC236}">
                <a16:creationId xmlns:a16="http://schemas.microsoft.com/office/drawing/2014/main" id="{24B5990D-9D78-D512-8F0B-FE9658E5D9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9203" y="2083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3316</TotalTime>
  <Words>62</Words>
  <Application>Microsoft Office PowerPoint</Application>
  <PresentationFormat>Widescreen</PresentationFormat>
  <Paragraphs>10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Trebuchet MS</vt:lpstr>
      <vt:lpstr>Wingdings 3</vt:lpstr>
      <vt:lpstr>Facet</vt:lpstr>
      <vt:lpstr>ارائه مدل کتابدار داده برای مدیریت داده های پژوهشی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Based Medicine Organizations and Centers</dc:title>
  <dc:creator>user</dc:creator>
  <cp:lastModifiedBy>azam shahbodaghi</cp:lastModifiedBy>
  <cp:revision>115</cp:revision>
  <dcterms:created xsi:type="dcterms:W3CDTF">2020-03-14T08:42:07Z</dcterms:created>
  <dcterms:modified xsi:type="dcterms:W3CDTF">2026-05-18T04:00:37Z</dcterms:modified>
</cp:coreProperties>
</file>